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65" r:id="rId3"/>
    <p:sldId id="264" r:id="rId4"/>
    <p:sldId id="256" r:id="rId5"/>
    <p:sldId id="287" r:id="rId6"/>
    <p:sldId id="261" r:id="rId7"/>
    <p:sldId id="266" r:id="rId8"/>
    <p:sldId id="258" r:id="rId9"/>
    <p:sldId id="263" r:id="rId10"/>
    <p:sldId id="279" r:id="rId11"/>
    <p:sldId id="275" r:id="rId12"/>
    <p:sldId id="25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C1B8B5-EC27-4780-BCB1-742EDDFCF933}" v="417" dt="2023-05-27T18:29:53.4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1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 Jenny" userId="ae5cf6dcfd40dda4" providerId="LiveId" clId="{56C1B8B5-EC27-4780-BCB1-742EDDFCF933}"/>
    <pc:docChg chg="undo custSel addSld delSld modSld sldOrd modMainMaster">
      <pc:chgData name="Chen Jenny" userId="ae5cf6dcfd40dda4" providerId="LiveId" clId="{56C1B8B5-EC27-4780-BCB1-742EDDFCF933}" dt="2023-05-27T18:30:35.094" v="1142" actId="255"/>
      <pc:docMkLst>
        <pc:docMk/>
      </pc:docMkLst>
      <pc:sldChg chg="addSp delSp modSp mod">
        <pc:chgData name="Chen Jenny" userId="ae5cf6dcfd40dda4" providerId="LiveId" clId="{56C1B8B5-EC27-4780-BCB1-742EDDFCF933}" dt="2023-05-12T21:30:20.485" v="641" actId="1076"/>
        <pc:sldMkLst>
          <pc:docMk/>
          <pc:sldMk cId="188175593" sldId="256"/>
        </pc:sldMkLst>
        <pc:picChg chg="add del mod">
          <ac:chgData name="Chen Jenny" userId="ae5cf6dcfd40dda4" providerId="LiveId" clId="{56C1B8B5-EC27-4780-BCB1-742EDDFCF933}" dt="2023-05-12T18:10:44.572" v="325" actId="478"/>
          <ac:picMkLst>
            <pc:docMk/>
            <pc:sldMk cId="188175593" sldId="256"/>
            <ac:picMk id="2" creationId="{344976F3-5785-43C1-3C6D-B4E6E251E0EA}"/>
          </ac:picMkLst>
        </pc:picChg>
        <pc:picChg chg="add del mod">
          <ac:chgData name="Chen Jenny" userId="ae5cf6dcfd40dda4" providerId="LiveId" clId="{56C1B8B5-EC27-4780-BCB1-742EDDFCF933}" dt="2023-05-12T18:09:16.746" v="312" actId="478"/>
          <ac:picMkLst>
            <pc:docMk/>
            <pc:sldMk cId="188175593" sldId="256"/>
            <ac:picMk id="3" creationId="{5898B446-5EB3-6A54-3F83-EC08D4753AE1}"/>
          </ac:picMkLst>
        </pc:picChg>
        <pc:picChg chg="add del mod">
          <ac:chgData name="Chen Jenny" userId="ae5cf6dcfd40dda4" providerId="LiveId" clId="{56C1B8B5-EC27-4780-BCB1-742EDDFCF933}" dt="2023-05-12T18:09:15.257" v="311" actId="478"/>
          <ac:picMkLst>
            <pc:docMk/>
            <pc:sldMk cId="188175593" sldId="256"/>
            <ac:picMk id="4" creationId="{E1E4ED59-AA4A-375C-3FE2-E20545286A50}"/>
          </ac:picMkLst>
        </pc:picChg>
        <pc:picChg chg="del mod">
          <ac:chgData name="Chen Jenny" userId="ae5cf6dcfd40dda4" providerId="LiveId" clId="{56C1B8B5-EC27-4780-BCB1-742EDDFCF933}" dt="2023-05-12T18:09:09.130" v="309" actId="478"/>
          <ac:picMkLst>
            <pc:docMk/>
            <pc:sldMk cId="188175593" sldId="256"/>
            <ac:picMk id="5" creationId="{3D5246E4-3265-3538-DB21-166D85D35E1A}"/>
          </ac:picMkLst>
        </pc:picChg>
        <pc:picChg chg="add mod">
          <ac:chgData name="Chen Jenny" userId="ae5cf6dcfd40dda4" providerId="LiveId" clId="{56C1B8B5-EC27-4780-BCB1-742EDDFCF933}" dt="2023-05-12T18:31:37.550" v="356" actId="1076"/>
          <ac:picMkLst>
            <pc:docMk/>
            <pc:sldMk cId="188175593" sldId="256"/>
            <ac:picMk id="6" creationId="{45C4EA2C-265A-A4F6-964A-142066F429C4}"/>
          </ac:picMkLst>
        </pc:picChg>
        <pc:picChg chg="add mod">
          <ac:chgData name="Chen Jenny" userId="ae5cf6dcfd40dda4" providerId="LiveId" clId="{56C1B8B5-EC27-4780-BCB1-742EDDFCF933}" dt="2023-05-12T21:30:20.485" v="641" actId="1076"/>
          <ac:picMkLst>
            <pc:docMk/>
            <pc:sldMk cId="188175593" sldId="256"/>
            <ac:picMk id="7" creationId="{D62C3CE6-7054-FF04-840B-7E3823BB0525}"/>
          </ac:picMkLst>
        </pc:picChg>
        <pc:picChg chg="add mod">
          <ac:chgData name="Chen Jenny" userId="ae5cf6dcfd40dda4" providerId="LiveId" clId="{56C1B8B5-EC27-4780-BCB1-742EDDFCF933}" dt="2023-05-12T18:31:40.031" v="357" actId="1076"/>
          <ac:picMkLst>
            <pc:docMk/>
            <pc:sldMk cId="188175593" sldId="256"/>
            <ac:picMk id="8" creationId="{EDC86E2B-6A8D-586F-9C3E-250622C81201}"/>
          </ac:picMkLst>
        </pc:picChg>
        <pc:picChg chg="add mod">
          <ac:chgData name="Chen Jenny" userId="ae5cf6dcfd40dda4" providerId="LiveId" clId="{56C1B8B5-EC27-4780-BCB1-742EDDFCF933}" dt="2023-05-12T18:31:43.297" v="358" actId="1076"/>
          <ac:picMkLst>
            <pc:docMk/>
            <pc:sldMk cId="188175593" sldId="256"/>
            <ac:picMk id="9" creationId="{FB42403E-505D-7F26-93C5-2CBD6343DE5D}"/>
          </ac:picMkLst>
        </pc:picChg>
        <pc:picChg chg="add mod">
          <ac:chgData name="Chen Jenny" userId="ae5cf6dcfd40dda4" providerId="LiveId" clId="{56C1B8B5-EC27-4780-BCB1-742EDDFCF933}" dt="2023-05-12T18:31:32.896" v="353" actId="1076"/>
          <ac:picMkLst>
            <pc:docMk/>
            <pc:sldMk cId="188175593" sldId="256"/>
            <ac:picMk id="10" creationId="{B1573DE9-393E-C115-DFD6-F7F7690A3B79}"/>
          </ac:picMkLst>
        </pc:picChg>
        <pc:picChg chg="add mod">
          <ac:chgData name="Chen Jenny" userId="ae5cf6dcfd40dda4" providerId="LiveId" clId="{56C1B8B5-EC27-4780-BCB1-742EDDFCF933}" dt="2023-05-12T18:47:37.195" v="362" actId="1076"/>
          <ac:picMkLst>
            <pc:docMk/>
            <pc:sldMk cId="188175593" sldId="256"/>
            <ac:picMk id="11" creationId="{2909C005-F64D-8FAD-FCC3-D73F7BF0D4E3}"/>
          </ac:picMkLst>
        </pc:picChg>
        <pc:picChg chg="add mod">
          <ac:chgData name="Chen Jenny" userId="ae5cf6dcfd40dda4" providerId="LiveId" clId="{56C1B8B5-EC27-4780-BCB1-742EDDFCF933}" dt="2023-05-12T18:51:47.459" v="366" actId="14100"/>
          <ac:picMkLst>
            <pc:docMk/>
            <pc:sldMk cId="188175593" sldId="256"/>
            <ac:picMk id="12" creationId="{E62381DE-2D14-264D-3B67-48D6252761BF}"/>
          </ac:picMkLst>
        </pc:picChg>
        <pc:picChg chg="add mod">
          <ac:chgData name="Chen Jenny" userId="ae5cf6dcfd40dda4" providerId="LiveId" clId="{56C1B8B5-EC27-4780-BCB1-742EDDFCF933}" dt="2023-05-12T18:52:43.600" v="373" actId="1076"/>
          <ac:picMkLst>
            <pc:docMk/>
            <pc:sldMk cId="188175593" sldId="256"/>
            <ac:picMk id="13" creationId="{E57E5B2A-B342-5316-1660-43D508FF1D14}"/>
          </ac:picMkLst>
        </pc:picChg>
      </pc:sldChg>
      <pc:sldChg chg="addSp modSp mod ord">
        <pc:chgData name="Chen Jenny" userId="ae5cf6dcfd40dda4" providerId="LiveId" clId="{56C1B8B5-EC27-4780-BCB1-742EDDFCF933}" dt="2023-05-27T18:30:35.094" v="1142" actId="255"/>
        <pc:sldMkLst>
          <pc:docMk/>
          <pc:sldMk cId="555891623" sldId="257"/>
        </pc:sldMkLst>
        <pc:spChg chg="add mod">
          <ac:chgData name="Chen Jenny" userId="ae5cf6dcfd40dda4" providerId="LiveId" clId="{56C1B8B5-EC27-4780-BCB1-742EDDFCF933}" dt="2023-05-27T18:30:35.094" v="1142" actId="255"/>
          <ac:spMkLst>
            <pc:docMk/>
            <pc:sldMk cId="555891623" sldId="257"/>
            <ac:spMk id="4" creationId="{76EF3CEE-3953-166C-0DF4-DC40C528470C}"/>
          </ac:spMkLst>
        </pc:spChg>
        <pc:picChg chg="mod">
          <ac:chgData name="Chen Jenny" userId="ae5cf6dcfd40dda4" providerId="LiveId" clId="{56C1B8B5-EC27-4780-BCB1-742EDDFCF933}" dt="2023-05-11T10:50:04.857" v="67" actId="1076"/>
          <ac:picMkLst>
            <pc:docMk/>
            <pc:sldMk cId="555891623" sldId="257"/>
            <ac:picMk id="18" creationId="{5B7A79EC-01DE-F157-43DB-35D59A7C4D31}"/>
          </ac:picMkLst>
        </pc:picChg>
      </pc:sldChg>
      <pc:sldChg chg="addSp delSp modSp mod ord">
        <pc:chgData name="Chen Jenny" userId="ae5cf6dcfd40dda4" providerId="LiveId" clId="{56C1B8B5-EC27-4780-BCB1-742EDDFCF933}" dt="2023-05-12T21:09:59.958" v="423" actId="1076"/>
        <pc:sldMkLst>
          <pc:docMk/>
          <pc:sldMk cId="618443118" sldId="258"/>
        </pc:sldMkLst>
        <pc:spChg chg="add mod">
          <ac:chgData name="Chen Jenny" userId="ae5cf6dcfd40dda4" providerId="LiveId" clId="{56C1B8B5-EC27-4780-BCB1-742EDDFCF933}" dt="2023-05-12T21:09:59.958" v="423" actId="1076"/>
          <ac:spMkLst>
            <pc:docMk/>
            <pc:sldMk cId="618443118" sldId="258"/>
            <ac:spMk id="13" creationId="{3CD94F74-25C1-C93A-737E-88F208EE4608}"/>
          </ac:spMkLst>
        </pc:spChg>
        <pc:picChg chg="del">
          <ac:chgData name="Chen Jenny" userId="ae5cf6dcfd40dda4" providerId="LiveId" clId="{56C1B8B5-EC27-4780-BCB1-742EDDFCF933}" dt="2023-05-12T18:06:26.694" v="303" actId="478"/>
          <ac:picMkLst>
            <pc:docMk/>
            <pc:sldMk cId="618443118" sldId="258"/>
            <ac:picMk id="3" creationId="{6684FEF8-6793-304D-4BF0-5654121E051F}"/>
          </ac:picMkLst>
        </pc:picChg>
        <pc:picChg chg="add del">
          <ac:chgData name="Chen Jenny" userId="ae5cf6dcfd40dda4" providerId="LiveId" clId="{56C1B8B5-EC27-4780-BCB1-742EDDFCF933}" dt="2023-05-12T18:07:06.770" v="305" actId="478"/>
          <ac:picMkLst>
            <pc:docMk/>
            <pc:sldMk cId="618443118" sldId="258"/>
            <ac:picMk id="4" creationId="{D16A79DF-CDCB-165A-6A06-BA7700E7BCC2}"/>
          </ac:picMkLst>
        </pc:picChg>
        <pc:picChg chg="add mod">
          <ac:chgData name="Chen Jenny" userId="ae5cf6dcfd40dda4" providerId="LiveId" clId="{56C1B8B5-EC27-4780-BCB1-742EDDFCF933}" dt="2023-05-12T18:30:13.190" v="350" actId="14100"/>
          <ac:picMkLst>
            <pc:docMk/>
            <pc:sldMk cId="618443118" sldId="258"/>
            <ac:picMk id="6" creationId="{7602FE1E-A531-B1EE-8DDC-3E545AA6D6EB}"/>
          </ac:picMkLst>
        </pc:picChg>
        <pc:picChg chg="add mod">
          <ac:chgData name="Chen Jenny" userId="ae5cf6dcfd40dda4" providerId="LiveId" clId="{56C1B8B5-EC27-4780-BCB1-742EDDFCF933}" dt="2023-05-12T18:54:37.696" v="377" actId="14100"/>
          <ac:picMkLst>
            <pc:docMk/>
            <pc:sldMk cId="618443118" sldId="258"/>
            <ac:picMk id="8" creationId="{6E340D40-EE88-8E00-8425-7CB11BFDD750}"/>
          </ac:picMkLst>
        </pc:picChg>
        <pc:picChg chg="add mod">
          <ac:chgData name="Chen Jenny" userId="ae5cf6dcfd40dda4" providerId="LiveId" clId="{56C1B8B5-EC27-4780-BCB1-742EDDFCF933}" dt="2023-05-12T18:30:08.299" v="349" actId="1076"/>
          <ac:picMkLst>
            <pc:docMk/>
            <pc:sldMk cId="618443118" sldId="258"/>
            <ac:picMk id="10" creationId="{57E5686C-3B0C-2431-E235-03B0D8EBBF52}"/>
          </ac:picMkLst>
        </pc:picChg>
        <pc:picChg chg="add mod">
          <ac:chgData name="Chen Jenny" userId="ae5cf6dcfd40dda4" providerId="LiveId" clId="{56C1B8B5-EC27-4780-BCB1-742EDDFCF933}" dt="2023-05-12T18:54:34.308" v="376" actId="1076"/>
          <ac:picMkLst>
            <pc:docMk/>
            <pc:sldMk cId="618443118" sldId="258"/>
            <ac:picMk id="12" creationId="{D4191E89-4258-9314-C337-254900FABE09}"/>
          </ac:picMkLst>
        </pc:picChg>
      </pc:sldChg>
      <pc:sldChg chg="del">
        <pc:chgData name="Chen Jenny" userId="ae5cf6dcfd40dda4" providerId="LiveId" clId="{56C1B8B5-EC27-4780-BCB1-742EDDFCF933}" dt="2023-05-11T10:46:50.216" v="54" actId="47"/>
        <pc:sldMkLst>
          <pc:docMk/>
          <pc:sldMk cId="1003507154" sldId="259"/>
        </pc:sldMkLst>
      </pc:sldChg>
      <pc:sldChg chg="addSp delSp modSp del mod">
        <pc:chgData name="Chen Jenny" userId="ae5cf6dcfd40dda4" providerId="LiveId" clId="{56C1B8B5-EC27-4780-BCB1-742EDDFCF933}" dt="2023-05-12T21:22:54.922" v="600" actId="47"/>
        <pc:sldMkLst>
          <pc:docMk/>
          <pc:sldMk cId="1444966558" sldId="260"/>
        </pc:sldMkLst>
        <pc:spChg chg="add mod">
          <ac:chgData name="Chen Jenny" userId="ae5cf6dcfd40dda4" providerId="LiveId" clId="{56C1B8B5-EC27-4780-BCB1-742EDDFCF933}" dt="2023-05-12T21:19:55.728" v="541" actId="1076"/>
          <ac:spMkLst>
            <pc:docMk/>
            <pc:sldMk cId="1444966558" sldId="260"/>
            <ac:spMk id="3" creationId="{B49F5D7C-90B8-FB35-D3AC-7BD9797089F3}"/>
          </ac:spMkLst>
        </pc:spChg>
        <pc:picChg chg="add del mod">
          <ac:chgData name="Chen Jenny" userId="ae5cf6dcfd40dda4" providerId="LiveId" clId="{56C1B8B5-EC27-4780-BCB1-742EDDFCF933}" dt="2023-05-12T21:10:52.017" v="428" actId="478"/>
          <ac:picMkLst>
            <pc:docMk/>
            <pc:sldMk cId="1444966558" sldId="260"/>
            <ac:picMk id="2" creationId="{9ED45CB2-983B-2061-FA57-CD92B0230747}"/>
          </ac:picMkLst>
        </pc:picChg>
        <pc:picChg chg="add mod">
          <ac:chgData name="Chen Jenny" userId="ae5cf6dcfd40dda4" providerId="LiveId" clId="{56C1B8B5-EC27-4780-BCB1-742EDDFCF933}" dt="2023-05-12T21:19:59.754" v="543" actId="1076"/>
          <ac:picMkLst>
            <pc:docMk/>
            <pc:sldMk cId="1444966558" sldId="260"/>
            <ac:picMk id="4" creationId="{BF8F6038-AA51-0FCC-AB3E-BD9DE480E0B5}"/>
          </ac:picMkLst>
        </pc:picChg>
        <pc:picChg chg="mod">
          <ac:chgData name="Chen Jenny" userId="ae5cf6dcfd40dda4" providerId="LiveId" clId="{56C1B8B5-EC27-4780-BCB1-742EDDFCF933}" dt="2023-05-12T21:20:03.484" v="545" actId="1076"/>
          <ac:picMkLst>
            <pc:docMk/>
            <pc:sldMk cId="1444966558" sldId="260"/>
            <ac:picMk id="5" creationId="{9D77D145-6275-ED2B-D8B8-034FE4817B84}"/>
          </ac:picMkLst>
        </pc:picChg>
      </pc:sldChg>
      <pc:sldChg chg="addSp modSp mod ord">
        <pc:chgData name="Chen Jenny" userId="ae5cf6dcfd40dda4" providerId="LiveId" clId="{56C1B8B5-EC27-4780-BCB1-742EDDFCF933}" dt="2023-05-26T09:06:59.730" v="1053" actId="1076"/>
        <pc:sldMkLst>
          <pc:docMk/>
          <pc:sldMk cId="215302635" sldId="261"/>
        </pc:sldMkLst>
        <pc:spChg chg="add mod">
          <ac:chgData name="Chen Jenny" userId="ae5cf6dcfd40dda4" providerId="LiveId" clId="{56C1B8B5-EC27-4780-BCB1-742EDDFCF933}" dt="2023-05-26T09:06:59.730" v="1053" actId="1076"/>
          <ac:spMkLst>
            <pc:docMk/>
            <pc:sldMk cId="215302635" sldId="261"/>
            <ac:spMk id="3" creationId="{85E888A2-224C-3BFC-925C-AF9EDA13D48E}"/>
          </ac:spMkLst>
        </pc:spChg>
        <pc:picChg chg="mod">
          <ac:chgData name="Chen Jenny" userId="ae5cf6dcfd40dda4" providerId="LiveId" clId="{56C1B8B5-EC27-4780-BCB1-742EDDFCF933}" dt="2023-05-26T09:06:54.629" v="1052" actId="1076"/>
          <ac:picMkLst>
            <pc:docMk/>
            <pc:sldMk cId="215302635" sldId="261"/>
            <ac:picMk id="5" creationId="{ABD7CCBA-AE56-37C2-415E-E761419A2D9D}"/>
          </ac:picMkLst>
        </pc:picChg>
      </pc:sldChg>
      <pc:sldChg chg="addSp modSp del mod">
        <pc:chgData name="Chen Jenny" userId="ae5cf6dcfd40dda4" providerId="LiveId" clId="{56C1B8B5-EC27-4780-BCB1-742EDDFCF933}" dt="2023-05-12T21:22:56.064" v="601" actId="47"/>
        <pc:sldMkLst>
          <pc:docMk/>
          <pc:sldMk cId="4006189587" sldId="262"/>
        </pc:sldMkLst>
        <pc:spChg chg="add mod">
          <ac:chgData name="Chen Jenny" userId="ae5cf6dcfd40dda4" providerId="LiveId" clId="{56C1B8B5-EC27-4780-BCB1-742EDDFCF933}" dt="2023-05-12T21:14:55.385" v="486" actId="14100"/>
          <ac:spMkLst>
            <pc:docMk/>
            <pc:sldMk cId="4006189587" sldId="262"/>
            <ac:spMk id="3" creationId="{52F1442E-FB80-89F4-655B-9EDFCBC35C81}"/>
          </ac:spMkLst>
        </pc:spChg>
      </pc:sldChg>
      <pc:sldChg chg="addSp modSp mod ord">
        <pc:chgData name="Chen Jenny" userId="ae5cf6dcfd40dda4" providerId="LiveId" clId="{56C1B8B5-EC27-4780-BCB1-742EDDFCF933}" dt="2023-05-26T09:09:50.043" v="1059" actId="1076"/>
        <pc:sldMkLst>
          <pc:docMk/>
          <pc:sldMk cId="2988293385" sldId="263"/>
        </pc:sldMkLst>
        <pc:spChg chg="add mod">
          <ac:chgData name="Chen Jenny" userId="ae5cf6dcfd40dda4" providerId="LiveId" clId="{56C1B8B5-EC27-4780-BCB1-742EDDFCF933}" dt="2023-05-26T09:09:50.043" v="1059" actId="1076"/>
          <ac:spMkLst>
            <pc:docMk/>
            <pc:sldMk cId="2988293385" sldId="263"/>
            <ac:spMk id="4" creationId="{06365A38-B4B4-8DF1-1D5B-9CDD5DECD59F}"/>
          </ac:spMkLst>
        </pc:spChg>
        <pc:spChg chg="add mod">
          <ac:chgData name="Chen Jenny" userId="ae5cf6dcfd40dda4" providerId="LiveId" clId="{56C1B8B5-EC27-4780-BCB1-742EDDFCF933}" dt="2023-05-26T08:35:41.956" v="815" actId="1076"/>
          <ac:spMkLst>
            <pc:docMk/>
            <pc:sldMk cId="2988293385" sldId="263"/>
            <ac:spMk id="8" creationId="{CF4D1855-BDA7-433A-9579-D5CCE68EB9A2}"/>
          </ac:spMkLst>
        </pc:spChg>
        <pc:picChg chg="mod">
          <ac:chgData name="Chen Jenny" userId="ae5cf6dcfd40dda4" providerId="LiveId" clId="{56C1B8B5-EC27-4780-BCB1-742EDDFCF933}" dt="2023-05-26T08:32:14.137" v="765" actId="1076"/>
          <ac:picMkLst>
            <pc:docMk/>
            <pc:sldMk cId="2988293385" sldId="263"/>
            <ac:picMk id="2" creationId="{E5964B99-8C34-E2BC-6E41-E06CC4741EBA}"/>
          </ac:picMkLst>
        </pc:picChg>
        <pc:picChg chg="add mod">
          <ac:chgData name="Chen Jenny" userId="ae5cf6dcfd40dda4" providerId="LiveId" clId="{56C1B8B5-EC27-4780-BCB1-742EDDFCF933}" dt="2023-05-12T21:22:38.957" v="597" actId="1076"/>
          <ac:picMkLst>
            <pc:docMk/>
            <pc:sldMk cId="2988293385" sldId="263"/>
            <ac:picMk id="5" creationId="{123A8015-460A-FCB6-A0FE-08BAE877EB8F}"/>
          </ac:picMkLst>
        </pc:picChg>
        <pc:picChg chg="add mod">
          <ac:chgData name="Chen Jenny" userId="ae5cf6dcfd40dda4" providerId="LiveId" clId="{56C1B8B5-EC27-4780-BCB1-742EDDFCF933}" dt="2023-05-26T08:35:43.452" v="816" actId="1076"/>
          <ac:picMkLst>
            <pc:docMk/>
            <pc:sldMk cId="2988293385" sldId="263"/>
            <ac:picMk id="6" creationId="{68D38204-36AC-C5FB-23F2-63EFE5335EC8}"/>
          </ac:picMkLst>
        </pc:picChg>
      </pc:sldChg>
      <pc:sldChg chg="addSp delSp modSp mod ord">
        <pc:chgData name="Chen Jenny" userId="ae5cf6dcfd40dda4" providerId="LiveId" clId="{56C1B8B5-EC27-4780-BCB1-742EDDFCF933}" dt="2023-05-12T18:01:35.307" v="302" actId="1076"/>
        <pc:sldMkLst>
          <pc:docMk/>
          <pc:sldMk cId="4136613902" sldId="264"/>
        </pc:sldMkLst>
        <pc:spChg chg="del">
          <ac:chgData name="Chen Jenny" userId="ae5cf6dcfd40dda4" providerId="LiveId" clId="{56C1B8B5-EC27-4780-BCB1-742EDDFCF933}" dt="2023-05-12T17:48:10.847" v="186" actId="478"/>
          <ac:spMkLst>
            <pc:docMk/>
            <pc:sldMk cId="4136613902" sldId="264"/>
            <ac:spMk id="4" creationId="{ED3F2F25-3260-60D0-F823-54E2B2F0004F}"/>
          </ac:spMkLst>
        </pc:spChg>
        <pc:picChg chg="add mod">
          <ac:chgData name="Chen Jenny" userId="ae5cf6dcfd40dda4" providerId="LiveId" clId="{56C1B8B5-EC27-4780-BCB1-742EDDFCF933}" dt="2023-05-12T17:34:15.554" v="152" actId="14100"/>
          <ac:picMkLst>
            <pc:docMk/>
            <pc:sldMk cId="4136613902" sldId="264"/>
            <ac:picMk id="7" creationId="{857B11D3-8B23-F598-6B5B-E57238F44B42}"/>
          </ac:picMkLst>
        </pc:picChg>
        <pc:picChg chg="add del mod">
          <ac:chgData name="Chen Jenny" userId="ae5cf6dcfd40dda4" providerId="LiveId" clId="{56C1B8B5-EC27-4780-BCB1-742EDDFCF933}" dt="2023-05-12T18:01:30.105" v="301" actId="478"/>
          <ac:picMkLst>
            <pc:docMk/>
            <pc:sldMk cId="4136613902" sldId="264"/>
            <ac:picMk id="8" creationId="{1D3AC8E8-DD1D-C8CB-FDBF-17AEBE1E47F2}"/>
          </ac:picMkLst>
        </pc:picChg>
        <pc:picChg chg="add mod">
          <ac:chgData name="Chen Jenny" userId="ae5cf6dcfd40dda4" providerId="LiveId" clId="{56C1B8B5-EC27-4780-BCB1-742EDDFCF933}" dt="2023-05-12T18:00:45.756" v="298" actId="1076"/>
          <ac:picMkLst>
            <pc:docMk/>
            <pc:sldMk cId="4136613902" sldId="264"/>
            <ac:picMk id="9" creationId="{3B20B99B-8AA5-A093-B9C5-936A9F959693}"/>
          </ac:picMkLst>
        </pc:picChg>
        <pc:picChg chg="add mod">
          <ac:chgData name="Chen Jenny" userId="ae5cf6dcfd40dda4" providerId="LiveId" clId="{56C1B8B5-EC27-4780-BCB1-742EDDFCF933}" dt="2023-05-12T18:00:41.079" v="296" actId="1076"/>
          <ac:picMkLst>
            <pc:docMk/>
            <pc:sldMk cId="4136613902" sldId="264"/>
            <ac:picMk id="10" creationId="{643B02D5-825B-2C47-2B05-C89816DECDF1}"/>
          </ac:picMkLst>
        </pc:picChg>
        <pc:picChg chg="add mod">
          <ac:chgData name="Chen Jenny" userId="ae5cf6dcfd40dda4" providerId="LiveId" clId="{56C1B8B5-EC27-4780-BCB1-742EDDFCF933}" dt="2023-05-12T18:01:35.307" v="302" actId="1076"/>
          <ac:picMkLst>
            <pc:docMk/>
            <pc:sldMk cId="4136613902" sldId="264"/>
            <ac:picMk id="11" creationId="{A92C38CE-73FE-89EA-E52F-640ACB3C3EE9}"/>
          </ac:picMkLst>
        </pc:picChg>
        <pc:picChg chg="mod">
          <ac:chgData name="Chen Jenny" userId="ae5cf6dcfd40dda4" providerId="LiveId" clId="{56C1B8B5-EC27-4780-BCB1-742EDDFCF933}" dt="2023-05-12T18:00:27.852" v="294" actId="1076"/>
          <ac:picMkLst>
            <pc:docMk/>
            <pc:sldMk cId="4136613902" sldId="264"/>
            <ac:picMk id="1025" creationId="{5B22EFCF-F23D-955B-4799-56665A9499CF}"/>
          </ac:picMkLst>
        </pc:picChg>
        <pc:picChg chg="mod">
          <ac:chgData name="Chen Jenny" userId="ae5cf6dcfd40dda4" providerId="LiveId" clId="{56C1B8B5-EC27-4780-BCB1-742EDDFCF933}" dt="2023-05-12T18:00:24.907" v="293" actId="1076"/>
          <ac:picMkLst>
            <pc:docMk/>
            <pc:sldMk cId="4136613902" sldId="264"/>
            <ac:picMk id="1026" creationId="{9F69B2C4-7939-AB41-B869-41E76A8CAA96}"/>
          </ac:picMkLst>
        </pc:picChg>
        <pc:picChg chg="mod">
          <ac:chgData name="Chen Jenny" userId="ae5cf6dcfd40dda4" providerId="LiveId" clId="{56C1B8B5-EC27-4780-BCB1-742EDDFCF933}" dt="2023-05-12T17:34:51.559" v="158" actId="1076"/>
          <ac:picMkLst>
            <pc:docMk/>
            <pc:sldMk cId="4136613902" sldId="264"/>
            <ac:picMk id="1027" creationId="{D92317C0-7018-12AE-465C-64013453080F}"/>
          </ac:picMkLst>
        </pc:picChg>
        <pc:picChg chg="mod">
          <ac:chgData name="Chen Jenny" userId="ae5cf6dcfd40dda4" providerId="LiveId" clId="{56C1B8B5-EC27-4780-BCB1-742EDDFCF933}" dt="2023-05-12T17:34:49.883" v="157" actId="1076"/>
          <ac:picMkLst>
            <pc:docMk/>
            <pc:sldMk cId="4136613902" sldId="264"/>
            <ac:picMk id="1028" creationId="{0673E435-3312-49AD-C196-8750DF8A1B3A}"/>
          </ac:picMkLst>
        </pc:picChg>
      </pc:sldChg>
      <pc:sldChg chg="addSp modSp mod ord">
        <pc:chgData name="Chen Jenny" userId="ae5cf6dcfd40dda4" providerId="LiveId" clId="{56C1B8B5-EC27-4780-BCB1-742EDDFCF933}" dt="2023-05-26T08:27:28.252" v="739" actId="20577"/>
        <pc:sldMkLst>
          <pc:docMk/>
          <pc:sldMk cId="1406877293" sldId="265"/>
        </pc:sldMkLst>
        <pc:spChg chg="add mod">
          <ac:chgData name="Chen Jenny" userId="ae5cf6dcfd40dda4" providerId="LiveId" clId="{56C1B8B5-EC27-4780-BCB1-742EDDFCF933}" dt="2023-05-26T08:27:28.252" v="739" actId="20577"/>
          <ac:spMkLst>
            <pc:docMk/>
            <pc:sldMk cId="1406877293" sldId="265"/>
            <ac:spMk id="3" creationId="{D2C11E39-36E7-D0E8-B48E-1157F9527339}"/>
          </ac:spMkLst>
        </pc:spChg>
      </pc:sldChg>
      <pc:sldChg chg="addSp modSp mod ord">
        <pc:chgData name="Chen Jenny" userId="ae5cf6dcfd40dda4" providerId="LiveId" clId="{56C1B8B5-EC27-4780-BCB1-742EDDFCF933}" dt="2023-05-26T09:08:32.949" v="1054" actId="255"/>
        <pc:sldMkLst>
          <pc:docMk/>
          <pc:sldMk cId="1518437841" sldId="266"/>
        </pc:sldMkLst>
        <pc:spChg chg="add mod">
          <ac:chgData name="Chen Jenny" userId="ae5cf6dcfd40dda4" providerId="LiveId" clId="{56C1B8B5-EC27-4780-BCB1-742EDDFCF933}" dt="2023-05-26T09:08:32.949" v="1054" actId="255"/>
          <ac:spMkLst>
            <pc:docMk/>
            <pc:sldMk cId="1518437841" sldId="266"/>
            <ac:spMk id="7" creationId="{0ADE9947-D85F-742F-6908-D0BA91EF9732}"/>
          </ac:spMkLst>
        </pc:spChg>
        <pc:picChg chg="add mod">
          <ac:chgData name="Chen Jenny" userId="ae5cf6dcfd40dda4" providerId="LiveId" clId="{56C1B8B5-EC27-4780-BCB1-742EDDFCF933}" dt="2023-05-12T17:43:25.571" v="175" actId="1076"/>
          <ac:picMkLst>
            <pc:docMk/>
            <pc:sldMk cId="1518437841" sldId="266"/>
            <ac:picMk id="2" creationId="{54E5B8B9-04B4-7D89-88CC-76E63883ECC1}"/>
          </ac:picMkLst>
        </pc:picChg>
        <pc:picChg chg="add mod">
          <ac:chgData name="Chen Jenny" userId="ae5cf6dcfd40dda4" providerId="LiveId" clId="{56C1B8B5-EC27-4780-BCB1-742EDDFCF933}" dt="2023-05-12T21:09:28.961" v="421" actId="1076"/>
          <ac:picMkLst>
            <pc:docMk/>
            <pc:sldMk cId="1518437841" sldId="266"/>
            <ac:picMk id="4" creationId="{4C805FD6-933E-A4F6-0350-5D3F1E007927}"/>
          </ac:picMkLst>
        </pc:picChg>
        <pc:picChg chg="add mod">
          <ac:chgData name="Chen Jenny" userId="ae5cf6dcfd40dda4" providerId="LiveId" clId="{56C1B8B5-EC27-4780-BCB1-742EDDFCF933}" dt="2023-05-12T17:43:34.552" v="177" actId="1076"/>
          <ac:picMkLst>
            <pc:docMk/>
            <pc:sldMk cId="1518437841" sldId="266"/>
            <ac:picMk id="5" creationId="{DE0F2A53-5CE3-3C11-B1EB-E771D2E7F25A}"/>
          </ac:picMkLst>
        </pc:picChg>
        <pc:picChg chg="add mod">
          <ac:chgData name="Chen Jenny" userId="ae5cf6dcfd40dda4" providerId="LiveId" clId="{56C1B8B5-EC27-4780-BCB1-742EDDFCF933}" dt="2023-05-12T17:43:20.549" v="173" actId="14100"/>
          <ac:picMkLst>
            <pc:docMk/>
            <pc:sldMk cId="1518437841" sldId="266"/>
            <ac:picMk id="6" creationId="{DAB30716-01DF-C09B-345F-E14619CD3AC1}"/>
          </ac:picMkLst>
        </pc:picChg>
      </pc:sldChg>
      <pc:sldChg chg="addSp modSp del mod">
        <pc:chgData name="Chen Jenny" userId="ae5cf6dcfd40dda4" providerId="LiveId" clId="{56C1B8B5-EC27-4780-BCB1-742EDDFCF933}" dt="2023-05-12T21:28:29.001" v="629" actId="47"/>
        <pc:sldMkLst>
          <pc:docMk/>
          <pc:sldMk cId="1951216706" sldId="267"/>
        </pc:sldMkLst>
        <pc:picChg chg="add mod">
          <ac:chgData name="Chen Jenny" userId="ae5cf6dcfd40dda4" providerId="LiveId" clId="{56C1B8B5-EC27-4780-BCB1-742EDDFCF933}" dt="2023-05-11T10:48:26.141" v="65" actId="14100"/>
          <ac:picMkLst>
            <pc:docMk/>
            <pc:sldMk cId="1951216706" sldId="267"/>
            <ac:picMk id="2" creationId="{3B102C3A-1EC5-0FD9-EE25-285A55E52226}"/>
          </ac:picMkLst>
        </pc:picChg>
      </pc:sldChg>
      <pc:sldChg chg="addSp delSp modSp mod">
        <pc:chgData name="Chen Jenny" userId="ae5cf6dcfd40dda4" providerId="LiveId" clId="{56C1B8B5-EC27-4780-BCB1-742EDDFCF933}" dt="2023-05-27T18:29:18.187" v="1131" actId="1076"/>
        <pc:sldMkLst>
          <pc:docMk/>
          <pc:sldMk cId="2653006716" sldId="268"/>
        </pc:sldMkLst>
        <pc:spChg chg="add del mod">
          <ac:chgData name="Chen Jenny" userId="ae5cf6dcfd40dda4" providerId="LiveId" clId="{56C1B8B5-EC27-4780-BCB1-742EDDFCF933}" dt="2023-05-27T18:29:06.480" v="1129"/>
          <ac:spMkLst>
            <pc:docMk/>
            <pc:sldMk cId="2653006716" sldId="268"/>
            <ac:spMk id="2" creationId="{60830B51-20DC-A95D-E2B4-4AC937345D58}"/>
          </ac:spMkLst>
        </pc:spChg>
        <pc:spChg chg="add mod">
          <ac:chgData name="Chen Jenny" userId="ae5cf6dcfd40dda4" providerId="LiveId" clId="{56C1B8B5-EC27-4780-BCB1-742EDDFCF933}" dt="2023-05-27T18:29:18.187" v="1131" actId="1076"/>
          <ac:spMkLst>
            <pc:docMk/>
            <pc:sldMk cId="2653006716" sldId="268"/>
            <ac:spMk id="4" creationId="{0875CD10-040F-FD8E-C2FA-D5E765BCBD2C}"/>
          </ac:spMkLst>
        </pc:spChg>
        <pc:picChg chg="add mod">
          <ac:chgData name="Chen Jenny" userId="ae5cf6dcfd40dda4" providerId="LiveId" clId="{56C1B8B5-EC27-4780-BCB1-742EDDFCF933}" dt="2023-05-27T18:29:12.263" v="1130" actId="1076"/>
          <ac:picMkLst>
            <pc:docMk/>
            <pc:sldMk cId="2653006716" sldId="268"/>
            <ac:picMk id="3" creationId="{6EB5809F-87AE-0FAB-5B63-F74F255FAC6A}"/>
          </ac:picMkLst>
        </pc:picChg>
      </pc:sldChg>
      <pc:sldChg chg="addSp modSp mod">
        <pc:chgData name="Chen Jenny" userId="ae5cf6dcfd40dda4" providerId="LiveId" clId="{56C1B8B5-EC27-4780-BCB1-742EDDFCF933}" dt="2023-05-26T08:54:35.268" v="996" actId="20577"/>
        <pc:sldMkLst>
          <pc:docMk/>
          <pc:sldMk cId="633342298" sldId="269"/>
        </pc:sldMkLst>
        <pc:spChg chg="add mod">
          <ac:chgData name="Chen Jenny" userId="ae5cf6dcfd40dda4" providerId="LiveId" clId="{56C1B8B5-EC27-4780-BCB1-742EDDFCF933}" dt="2023-05-26T08:54:35.268" v="996" actId="20577"/>
          <ac:spMkLst>
            <pc:docMk/>
            <pc:sldMk cId="633342298" sldId="269"/>
            <ac:spMk id="2" creationId="{C06B223D-D0BE-9D9C-3081-1086D06CF0F8}"/>
          </ac:spMkLst>
        </pc:spChg>
      </pc:sldChg>
      <pc:sldChg chg="add del">
        <pc:chgData name="Chen Jenny" userId="ae5cf6dcfd40dda4" providerId="LiveId" clId="{56C1B8B5-EC27-4780-BCB1-742EDDFCF933}" dt="2023-05-12T17:16:25.355" v="90" actId="47"/>
        <pc:sldMkLst>
          <pc:docMk/>
          <pc:sldMk cId="2131678714" sldId="270"/>
        </pc:sldMkLst>
      </pc:sldChg>
      <pc:sldChg chg="modSp new mod">
        <pc:chgData name="Chen Jenny" userId="ae5cf6dcfd40dda4" providerId="LiveId" clId="{56C1B8B5-EC27-4780-BCB1-742EDDFCF933}" dt="2023-05-27T18:26:40.906" v="1115"/>
        <pc:sldMkLst>
          <pc:docMk/>
          <pc:sldMk cId="2001659502" sldId="271"/>
        </pc:sldMkLst>
        <pc:spChg chg="mod">
          <ac:chgData name="Chen Jenny" userId="ae5cf6dcfd40dda4" providerId="LiveId" clId="{56C1B8B5-EC27-4780-BCB1-742EDDFCF933}" dt="2023-05-27T18:26:40.906" v="1115"/>
          <ac:spMkLst>
            <pc:docMk/>
            <pc:sldMk cId="2001659502" sldId="271"/>
            <ac:spMk id="2" creationId="{FAEAA1A5-73EE-3483-CC05-565F8F215563}"/>
          </ac:spMkLst>
        </pc:spChg>
      </pc:sldChg>
      <pc:sldChg chg="add del">
        <pc:chgData name="Chen Jenny" userId="ae5cf6dcfd40dda4" providerId="LiveId" clId="{56C1B8B5-EC27-4780-BCB1-742EDDFCF933}" dt="2023-05-27T18:26:18.947" v="1108" actId="47"/>
        <pc:sldMkLst>
          <pc:docMk/>
          <pc:sldMk cId="2814360661" sldId="272"/>
        </pc:sldMkLst>
      </pc:sldChg>
      <pc:sldChg chg="add del">
        <pc:chgData name="Chen Jenny" userId="ae5cf6dcfd40dda4" providerId="LiveId" clId="{56C1B8B5-EC27-4780-BCB1-742EDDFCF933}" dt="2023-05-27T18:26:18.947" v="1108" actId="47"/>
        <pc:sldMkLst>
          <pc:docMk/>
          <pc:sldMk cId="2852333729" sldId="273"/>
        </pc:sldMkLst>
      </pc:sldChg>
      <pc:sldChg chg="addSp delSp modSp add del mod ord">
        <pc:chgData name="Chen Jenny" userId="ae5cf6dcfd40dda4" providerId="LiveId" clId="{56C1B8B5-EC27-4780-BCB1-742EDDFCF933}" dt="2023-05-27T18:27:46.800" v="1118" actId="47"/>
        <pc:sldMkLst>
          <pc:docMk/>
          <pc:sldMk cId="4128842604" sldId="274"/>
        </pc:sldMkLst>
        <pc:picChg chg="add del">
          <ac:chgData name="Chen Jenny" userId="ae5cf6dcfd40dda4" providerId="LiveId" clId="{56C1B8B5-EC27-4780-BCB1-742EDDFCF933}" dt="2023-05-26T12:06:05.314" v="1066" actId="478"/>
          <ac:picMkLst>
            <pc:docMk/>
            <pc:sldMk cId="4128842604" sldId="274"/>
            <ac:picMk id="3" creationId="{F7BCD543-7E1A-6623-279D-AA9490A21E24}"/>
          </ac:picMkLst>
        </pc:picChg>
        <pc:picChg chg="add del mod">
          <ac:chgData name="Chen Jenny" userId="ae5cf6dcfd40dda4" providerId="LiveId" clId="{56C1B8B5-EC27-4780-BCB1-742EDDFCF933}" dt="2023-05-26T12:09:07.479" v="1072" actId="478"/>
          <ac:picMkLst>
            <pc:docMk/>
            <pc:sldMk cId="4128842604" sldId="274"/>
            <ac:picMk id="5" creationId="{A97271CF-B240-0302-CF5D-67179E1DC8A9}"/>
          </ac:picMkLst>
        </pc:picChg>
        <pc:picChg chg="add del mod">
          <ac:chgData name="Chen Jenny" userId="ae5cf6dcfd40dda4" providerId="LiveId" clId="{56C1B8B5-EC27-4780-BCB1-742EDDFCF933}" dt="2023-05-26T12:09:09.746" v="1073" actId="478"/>
          <ac:picMkLst>
            <pc:docMk/>
            <pc:sldMk cId="4128842604" sldId="274"/>
            <ac:picMk id="7" creationId="{BC770151-D66C-AEC8-6CD6-85C2DBA8C3E1}"/>
          </ac:picMkLst>
        </pc:picChg>
        <pc:picChg chg="add del">
          <ac:chgData name="Chen Jenny" userId="ae5cf6dcfd40dda4" providerId="LiveId" clId="{56C1B8B5-EC27-4780-BCB1-742EDDFCF933}" dt="2023-05-26T12:09:13.703" v="1075" actId="478"/>
          <ac:picMkLst>
            <pc:docMk/>
            <pc:sldMk cId="4128842604" sldId="274"/>
            <ac:picMk id="9" creationId="{2EF87E27-5370-2D28-E7B4-A578CAF91FCC}"/>
          </ac:picMkLst>
        </pc:picChg>
        <pc:picChg chg="add">
          <ac:chgData name="Chen Jenny" userId="ae5cf6dcfd40dda4" providerId="LiveId" clId="{56C1B8B5-EC27-4780-BCB1-742EDDFCF933}" dt="2023-05-26T12:09:14.132" v="1076" actId="22"/>
          <ac:picMkLst>
            <pc:docMk/>
            <pc:sldMk cId="4128842604" sldId="274"/>
            <ac:picMk id="11" creationId="{8A4B445C-59EE-241F-ABA4-0AD02C6B2A3D}"/>
          </ac:picMkLst>
        </pc:picChg>
      </pc:sldChg>
      <pc:sldChg chg="addSp delSp add mod ord">
        <pc:chgData name="Chen Jenny" userId="ae5cf6dcfd40dda4" providerId="LiveId" clId="{56C1B8B5-EC27-4780-BCB1-742EDDFCF933}" dt="2023-05-26T11:58:16.219" v="1064" actId="22"/>
        <pc:sldMkLst>
          <pc:docMk/>
          <pc:sldMk cId="2796269957" sldId="275"/>
        </pc:sldMkLst>
        <pc:picChg chg="add del">
          <ac:chgData name="Chen Jenny" userId="ae5cf6dcfd40dda4" providerId="LiveId" clId="{56C1B8B5-EC27-4780-BCB1-742EDDFCF933}" dt="2023-05-26T11:58:15.113" v="1063" actId="478"/>
          <ac:picMkLst>
            <pc:docMk/>
            <pc:sldMk cId="2796269957" sldId="275"/>
            <ac:picMk id="3" creationId="{49D4EFA2-B9DE-1221-57A5-C9F468A9A6DC}"/>
          </ac:picMkLst>
        </pc:picChg>
        <pc:picChg chg="add">
          <ac:chgData name="Chen Jenny" userId="ae5cf6dcfd40dda4" providerId="LiveId" clId="{56C1B8B5-EC27-4780-BCB1-742EDDFCF933}" dt="2023-05-26T11:58:16.219" v="1064" actId="22"/>
          <ac:picMkLst>
            <pc:docMk/>
            <pc:sldMk cId="2796269957" sldId="275"/>
            <ac:picMk id="5" creationId="{D4D5B6AE-7675-73B8-C6FA-842CB7FC708A}"/>
          </ac:picMkLst>
        </pc:picChg>
      </pc:sldChg>
      <pc:sldChg chg="modSp add del mod">
        <pc:chgData name="Chen Jenny" userId="ae5cf6dcfd40dda4" providerId="LiveId" clId="{56C1B8B5-EC27-4780-BCB1-742EDDFCF933}" dt="2023-05-27T18:26:18.947" v="1108" actId="47"/>
        <pc:sldMkLst>
          <pc:docMk/>
          <pc:sldMk cId="3066200906" sldId="276"/>
        </pc:sldMkLst>
        <pc:spChg chg="mod">
          <ac:chgData name="Chen Jenny" userId="ae5cf6dcfd40dda4" providerId="LiveId" clId="{56C1B8B5-EC27-4780-BCB1-742EDDFCF933}" dt="2023-05-12T17:17:15.699" v="112"/>
          <ac:spMkLst>
            <pc:docMk/>
            <pc:sldMk cId="3066200906" sldId="276"/>
            <ac:spMk id="2" creationId="{FAEAA1A5-73EE-3483-CC05-565F8F215563}"/>
          </ac:spMkLst>
        </pc:spChg>
      </pc:sldChg>
      <pc:sldChg chg="add del">
        <pc:chgData name="Chen Jenny" userId="ae5cf6dcfd40dda4" providerId="LiveId" clId="{56C1B8B5-EC27-4780-BCB1-742EDDFCF933}" dt="2023-05-27T18:26:18.947" v="1108" actId="47"/>
        <pc:sldMkLst>
          <pc:docMk/>
          <pc:sldMk cId="774383004" sldId="277"/>
        </pc:sldMkLst>
      </pc:sldChg>
      <pc:sldChg chg="modSp add del mod">
        <pc:chgData name="Chen Jenny" userId="ae5cf6dcfd40dda4" providerId="LiveId" clId="{56C1B8B5-EC27-4780-BCB1-742EDDFCF933}" dt="2023-05-27T18:26:18.947" v="1108" actId="47"/>
        <pc:sldMkLst>
          <pc:docMk/>
          <pc:sldMk cId="3748687869" sldId="278"/>
        </pc:sldMkLst>
        <pc:spChg chg="mod">
          <ac:chgData name="Chen Jenny" userId="ae5cf6dcfd40dda4" providerId="LiveId" clId="{56C1B8B5-EC27-4780-BCB1-742EDDFCF933}" dt="2023-05-12T17:56:09.226" v="242" actId="20577"/>
          <ac:spMkLst>
            <pc:docMk/>
            <pc:sldMk cId="3748687869" sldId="278"/>
            <ac:spMk id="2" creationId="{FAEAA1A5-73EE-3483-CC05-565F8F215563}"/>
          </ac:spMkLst>
        </pc:spChg>
      </pc:sldChg>
      <pc:sldChg chg="addSp modSp add mod ord">
        <pc:chgData name="Chen Jenny" userId="ae5cf6dcfd40dda4" providerId="LiveId" clId="{56C1B8B5-EC27-4780-BCB1-742EDDFCF933}" dt="2023-05-26T12:18:09.216" v="1107"/>
        <pc:sldMkLst>
          <pc:docMk/>
          <pc:sldMk cId="1490158514" sldId="279"/>
        </pc:sldMkLst>
        <pc:spChg chg="mod">
          <ac:chgData name="Chen Jenny" userId="ae5cf6dcfd40dda4" providerId="LiveId" clId="{56C1B8B5-EC27-4780-BCB1-742EDDFCF933}" dt="2023-05-26T12:10:27.453" v="1100"/>
          <ac:spMkLst>
            <pc:docMk/>
            <pc:sldMk cId="1490158514" sldId="279"/>
            <ac:spMk id="2" creationId="{FAEAA1A5-73EE-3483-CC05-565F8F215563}"/>
          </ac:spMkLst>
        </pc:spChg>
        <pc:picChg chg="add mod">
          <ac:chgData name="Chen Jenny" userId="ae5cf6dcfd40dda4" providerId="LiveId" clId="{56C1B8B5-EC27-4780-BCB1-742EDDFCF933}" dt="2023-05-26T12:10:33.592" v="1101" actId="1076"/>
          <ac:picMkLst>
            <pc:docMk/>
            <pc:sldMk cId="1490158514" sldId="279"/>
            <ac:picMk id="4" creationId="{B2BF6B2B-972B-C0AE-ECB0-F0FC09DBAF36}"/>
          </ac:picMkLst>
        </pc:picChg>
      </pc:sldChg>
      <pc:sldChg chg="addSp delSp modSp add mod">
        <pc:chgData name="Chen Jenny" userId="ae5cf6dcfd40dda4" providerId="LiveId" clId="{56C1B8B5-EC27-4780-BCB1-742EDDFCF933}" dt="2023-05-26T09:05:39.496" v="1045" actId="1076"/>
        <pc:sldMkLst>
          <pc:docMk/>
          <pc:sldMk cId="0" sldId="287"/>
        </pc:sldMkLst>
        <pc:spChg chg="mod">
          <ac:chgData name="Chen Jenny" userId="ae5cf6dcfd40dda4" providerId="LiveId" clId="{56C1B8B5-EC27-4780-BCB1-742EDDFCF933}" dt="2023-05-12T21:29:17.600" v="631" actId="14100"/>
          <ac:spMkLst>
            <pc:docMk/>
            <pc:sldMk cId="0" sldId="287"/>
            <ac:spMk id="3" creationId="{00000000-0000-0000-0000-000000000000}"/>
          </ac:spMkLst>
        </pc:spChg>
        <pc:spChg chg="add mod">
          <ac:chgData name="Chen Jenny" userId="ae5cf6dcfd40dda4" providerId="LiveId" clId="{56C1B8B5-EC27-4780-BCB1-742EDDFCF933}" dt="2023-05-26T09:05:39.496" v="1045" actId="1076"/>
          <ac:spMkLst>
            <pc:docMk/>
            <pc:sldMk cId="0" sldId="287"/>
            <ac:spMk id="10" creationId="{98A5EA6F-3E84-A9E1-84CB-3D01F85058AF}"/>
          </ac:spMkLst>
        </pc:spChg>
        <pc:picChg chg="mod">
          <ac:chgData name="Chen Jenny" userId="ae5cf6dcfd40dda4" providerId="LiveId" clId="{56C1B8B5-EC27-4780-BCB1-742EDDFCF933}" dt="2023-05-12T21:29:17.600" v="631" actId="14100"/>
          <ac:picMkLst>
            <pc:docMk/>
            <pc:sldMk cId="0" sldId="287"/>
            <ac:picMk id="2" creationId="{00000000-0000-0000-0000-000000000000}"/>
          </ac:picMkLst>
        </pc:picChg>
        <pc:picChg chg="mod">
          <ac:chgData name="Chen Jenny" userId="ae5cf6dcfd40dda4" providerId="LiveId" clId="{56C1B8B5-EC27-4780-BCB1-742EDDFCF933}" dt="2023-05-12T21:29:17.600" v="631" actId="14100"/>
          <ac:picMkLst>
            <pc:docMk/>
            <pc:sldMk cId="0" sldId="287"/>
            <ac:picMk id="4" creationId="{00000000-0000-0000-0000-000000000000}"/>
          </ac:picMkLst>
        </pc:picChg>
        <pc:picChg chg="mod">
          <ac:chgData name="Chen Jenny" userId="ae5cf6dcfd40dda4" providerId="LiveId" clId="{56C1B8B5-EC27-4780-BCB1-742EDDFCF933}" dt="2023-05-12T21:29:48.190" v="638" actId="1076"/>
          <ac:picMkLst>
            <pc:docMk/>
            <pc:sldMk cId="0" sldId="287"/>
            <ac:picMk id="5" creationId="{00000000-0000-0000-0000-000000000000}"/>
          </ac:picMkLst>
        </pc:picChg>
        <pc:picChg chg="mod">
          <ac:chgData name="Chen Jenny" userId="ae5cf6dcfd40dda4" providerId="LiveId" clId="{56C1B8B5-EC27-4780-BCB1-742EDDFCF933}" dt="2023-05-12T21:29:34.818" v="633" actId="1076"/>
          <ac:picMkLst>
            <pc:docMk/>
            <pc:sldMk cId="0" sldId="287"/>
            <ac:picMk id="6" creationId="{00000000-0000-0000-0000-000000000000}"/>
          </ac:picMkLst>
        </pc:picChg>
        <pc:picChg chg="mod">
          <ac:chgData name="Chen Jenny" userId="ae5cf6dcfd40dda4" providerId="LiveId" clId="{56C1B8B5-EC27-4780-BCB1-742EDDFCF933}" dt="2023-05-12T21:29:52.900" v="640" actId="1076"/>
          <ac:picMkLst>
            <pc:docMk/>
            <pc:sldMk cId="0" sldId="287"/>
            <ac:picMk id="7" creationId="{00000000-0000-0000-0000-000000000000}"/>
          </ac:picMkLst>
        </pc:picChg>
        <pc:picChg chg="add del mod">
          <ac:chgData name="Chen Jenny" userId="ae5cf6dcfd40dda4" providerId="LiveId" clId="{56C1B8B5-EC27-4780-BCB1-742EDDFCF933}" dt="2023-05-12T17:57:24.347" v="252" actId="478"/>
          <ac:picMkLst>
            <pc:docMk/>
            <pc:sldMk cId="0" sldId="287"/>
            <ac:picMk id="8" creationId="{90BEEEB9-53F7-0026-8515-0F60D87AE8FE}"/>
          </ac:picMkLst>
        </pc:picChg>
      </pc:sldChg>
      <pc:sldChg chg="add del">
        <pc:chgData name="Chen Jenny" userId="ae5cf6dcfd40dda4" providerId="LiveId" clId="{56C1B8B5-EC27-4780-BCB1-742EDDFCF933}" dt="2023-05-27T18:29:53.488" v="1135"/>
        <pc:sldMkLst>
          <pc:docMk/>
          <pc:sldMk cId="0" sldId="515"/>
        </pc:sldMkLst>
      </pc:sldChg>
      <pc:sldChg chg="add del">
        <pc:chgData name="Chen Jenny" userId="ae5cf6dcfd40dda4" providerId="LiveId" clId="{56C1B8B5-EC27-4780-BCB1-742EDDFCF933}" dt="2023-05-27T18:29:53.488" v="1135"/>
        <pc:sldMkLst>
          <pc:docMk/>
          <pc:sldMk cId="0" sldId="516"/>
        </pc:sldMkLst>
      </pc:sldChg>
      <pc:sldMasterChg chg="modSldLayout">
        <pc:chgData name="Chen Jenny" userId="ae5cf6dcfd40dda4" providerId="LiveId" clId="{56C1B8B5-EC27-4780-BCB1-742EDDFCF933}" dt="2023-05-12T17:52:57.550" v="209" actId="478"/>
        <pc:sldMasterMkLst>
          <pc:docMk/>
          <pc:sldMasterMk cId="1569195654" sldId="2147483648"/>
        </pc:sldMasterMkLst>
        <pc:sldLayoutChg chg="delSp mod">
          <pc:chgData name="Chen Jenny" userId="ae5cf6dcfd40dda4" providerId="LiveId" clId="{56C1B8B5-EC27-4780-BCB1-742EDDFCF933}" dt="2023-05-12T17:52:57.550" v="209" actId="478"/>
          <pc:sldLayoutMkLst>
            <pc:docMk/>
            <pc:sldMasterMk cId="1569195654" sldId="2147483648"/>
            <pc:sldLayoutMk cId="3530383740" sldId="2147483660"/>
          </pc:sldLayoutMkLst>
          <pc:picChg chg="del">
            <ac:chgData name="Chen Jenny" userId="ae5cf6dcfd40dda4" providerId="LiveId" clId="{56C1B8B5-EC27-4780-BCB1-742EDDFCF933}" dt="2023-05-12T17:52:57.550" v="209" actId="478"/>
            <ac:picMkLst>
              <pc:docMk/>
              <pc:sldMasterMk cId="1569195654" sldId="2147483648"/>
              <pc:sldLayoutMk cId="3530383740" sldId="2147483660"/>
              <ac:picMk id="8" creationId="{00000000-0000-0000-0000-000000000000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8A03-DA82-79BC-A530-989CE4625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27A13-37AC-550C-8B18-2D58B0F78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ABA32-10BD-6F85-42F4-5C84ECF7F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40F8-9F75-4AB5-A1C8-483456FC07BB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878B6-D7DB-D775-925A-D95A73743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F9B0F-7132-35E1-2EE7-A7D3D37B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81DF-8CA0-4A0A-8C56-984E2BD7E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ACD19-13FB-A8C5-DA71-996EC4AD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27C07-B0C9-04CF-7EDF-4C6E2D992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EE1C8-8F0E-BA72-3FAE-F494B14DA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40F8-9F75-4AB5-A1C8-483456FC07BB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8A6DD-D7E4-F09C-53EB-2CC71F7C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BEF2E-A2A4-57CF-4FF8-C92F54D8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81DF-8CA0-4A0A-8C56-984E2BD7E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36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389CA3-8E14-DE88-970A-85032B260E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57D40-2566-9AA4-21F3-9AF7DA161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53F47-FCD8-4D3D-8EB9-AC5837174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40F8-9F75-4AB5-A1C8-483456FC07BB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C0E31-4750-3F44-5032-DFE73B7A4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0622D-75F1-D2C1-B4C6-CC092A332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81DF-8CA0-4A0A-8C56-984E2BD7E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20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335972" y="789710"/>
            <a:ext cx="11520055" cy="0"/>
          </a:xfrm>
          <a:prstGeom prst="line">
            <a:avLst/>
          </a:prstGeom>
          <a:ln>
            <a:solidFill>
              <a:srgbClr val="5ACACA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0" y="6580909"/>
            <a:ext cx="12192000" cy="277091"/>
          </a:xfrm>
          <a:prstGeom prst="rect">
            <a:avLst/>
          </a:prstGeom>
          <a:solidFill>
            <a:srgbClr val="5ACACA"/>
          </a:solidFill>
          <a:ln>
            <a:solidFill>
              <a:srgbClr val="5AC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38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004D-754B-9DA8-2E79-CF6CE4B94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6F10C-940F-BBB7-141A-18332A428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F7894-1AB2-FD94-3FFD-55D1A3504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40F8-9F75-4AB5-A1C8-483456FC07BB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629B3-E400-B608-5BC3-C79E9682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1D2F4-B3AF-A5DD-82BF-BBDAF002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81DF-8CA0-4A0A-8C56-984E2BD7E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798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EC1D0-44C9-0CDD-BEEB-60A4A4AE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057A3-FE18-5984-7EA7-937296AF3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60BF1-E2AB-86D8-BA15-13201978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40F8-9F75-4AB5-A1C8-483456FC07BB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E6A75-F758-34FB-9994-E3FB739A4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EA692-8111-4C13-BFAD-369F0D2DA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81DF-8CA0-4A0A-8C56-984E2BD7E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945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0A3D-25E3-FFE5-B3BE-5F9817BD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EE996-88E4-C12F-929E-950750BE6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B82CC-EC1F-E091-9007-8582589A1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24300-13A3-8370-F1FD-9B2FA5249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40F8-9F75-4AB5-A1C8-483456FC07BB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2B19E-5E65-2D17-ACAE-8B1128DDA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DB313-00BF-45C8-6821-6B901502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81DF-8CA0-4A0A-8C56-984E2BD7E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636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661D-6A1B-6B24-9186-AF4770F1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6D87C-0183-554F-23A0-0B22D9582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06C96-4397-7C76-59AE-DA587D615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0A41C-41D9-D9F9-05D6-97B7C8B40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3981E-714D-D23B-A424-2961B0C59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B469A7-9E27-7320-4446-D998EEE8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40F8-9F75-4AB5-A1C8-483456FC07BB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4672A8-F6DE-8C8C-C509-33CC50B2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B1EF8A-4CDB-009F-480C-B75A49C6C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81DF-8CA0-4A0A-8C56-984E2BD7E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222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C4AA-138C-1ED5-6541-6D5BAE2E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CDD673-58A8-FA0F-8689-B02D8993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40F8-9F75-4AB5-A1C8-483456FC07BB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68D23-41EA-0A49-B496-2A94C8100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E6EF67-CB52-BE60-93E6-223BD4BE4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81DF-8CA0-4A0A-8C56-984E2BD7E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731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036703-6092-0645-D1D9-42857D73B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40F8-9F75-4AB5-A1C8-483456FC07BB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8143EB-78B0-C894-B79E-03956AB3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84274-54F8-569A-B423-42FD81E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81DF-8CA0-4A0A-8C56-984E2BD7E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055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EF7BD-6AAB-A226-D271-7D4DD551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EF78-A2D9-2EB4-F002-3CC826BC3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66E1D-A8D3-01D1-CBA0-351B1E1ED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1CB20-5D2F-7941-91F3-2B9CA050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40F8-9F75-4AB5-A1C8-483456FC07BB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1919E-60AB-3776-FE8A-35091EB09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8676A-D663-7006-3305-797FB841D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81DF-8CA0-4A0A-8C56-984E2BD7E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543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D58B-40B0-7AC2-A66C-86BE20434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BF7884-48A0-FE09-2D1F-0B4EA9E5F7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A585C-020A-5140-E3E3-6BE806587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A95AC-4874-7843-FF82-DC9E2510D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40F8-9F75-4AB5-A1C8-483456FC07BB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F9C73-6BA4-07F1-0CCC-DFBFB302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F6DF4-7A95-9725-1D2E-B4FAD9533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C81DF-8CA0-4A0A-8C56-984E2BD7E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497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E2E970-6473-AEFF-FAF8-FC1E085D8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4A259-41FC-43CE-D1F8-1596C1CF6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F276B-5DEE-351F-2F2B-781FB5462A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A40F8-9F75-4AB5-A1C8-483456FC07BB}" type="datetimeFigureOut">
              <a:rPr lang="en-GB" smtClean="0"/>
              <a:t>27/05/2023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B7AF1-1AF5-DE2F-D3A3-828FBF796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AA397-536E-3505-F0C4-61192EF29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C81DF-8CA0-4A0A-8C56-984E2BD7E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195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AA1A5-73EE-3483-CC05-565F8F215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华裔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《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中文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》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课程介绍</a:t>
            </a:r>
            <a:endParaRPr lang="en-GB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1659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AA1A5-73EE-3483-CC05-565F8F215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43" y="0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多种练习题，帮助掌握课文和重点句型</a:t>
            </a:r>
            <a:endParaRPr lang="en-GB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F6B2B-972B-C0AE-ECB0-F0FC09DBA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" y="1082771"/>
            <a:ext cx="12192000" cy="503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58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D5B6AE-7675-73B8-C6FA-842CB7FC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39" y="299601"/>
            <a:ext cx="10717121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6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29296D-87DC-AEFC-501C-1B65BC22C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45" y="445789"/>
            <a:ext cx="7898610" cy="879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11840A-814B-027D-03BB-7B231EEB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45" y="1431278"/>
            <a:ext cx="7068468" cy="14327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7A79EC-01DE-F157-43DB-35D59A7C4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73" y="3125098"/>
            <a:ext cx="8932153" cy="2760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EF3CEE-3953-166C-0DF4-DC40C528470C}"/>
              </a:ext>
            </a:extLst>
          </p:cNvPr>
          <p:cNvSpPr txBox="1"/>
          <p:nvPr/>
        </p:nvSpPr>
        <p:spPr>
          <a:xfrm>
            <a:off x="10008474" y="1325367"/>
            <a:ext cx="5767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家长反馈</a:t>
            </a:r>
          </a:p>
        </p:txBody>
      </p:sp>
    </p:spTree>
    <p:extLst>
      <p:ext uri="{BB962C8B-B14F-4D97-AF65-F5344CB8AC3E}">
        <p14:creationId xmlns:p14="http://schemas.microsoft.com/office/powerpoint/2010/main" val="555891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5809F-87AE-0FAB-5B63-F74F255F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52" y="385466"/>
            <a:ext cx="10078948" cy="6087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75CD10-040F-FD8E-C2FA-D5E765BCBD2C}"/>
              </a:ext>
            </a:extLst>
          </p:cNvPr>
          <p:cNvSpPr txBox="1"/>
          <p:nvPr/>
        </p:nvSpPr>
        <p:spPr>
          <a:xfrm>
            <a:off x="586409" y="805069"/>
            <a:ext cx="3776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家长反馈</a:t>
            </a:r>
            <a:endParaRPr lang="en-GB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300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6B223D-D0BE-9D9C-3081-1086D06CF0F8}"/>
              </a:ext>
            </a:extLst>
          </p:cNvPr>
          <p:cNvSpPr txBox="1"/>
          <p:nvPr/>
        </p:nvSpPr>
        <p:spPr>
          <a:xfrm>
            <a:off x="1777429" y="1160980"/>
            <a:ext cx="8733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《</a:t>
            </a:r>
            <a:r>
              <a:rPr lang="zh-CN" altLang="en-US" dirty="0"/>
              <a:t>中文</a:t>
            </a:r>
            <a:r>
              <a:rPr lang="en-US" altLang="zh-CN" dirty="0"/>
              <a:t>》</a:t>
            </a:r>
            <a:r>
              <a:rPr lang="zh-CN" altLang="en-US" dirty="0"/>
              <a:t>教材的两个班，现在分别上到第二册第一课和第四册第一课。下学期开学前，可重新报班（老生、新生都可报，按孩子水平适合第几册来报），然后决定开哪几册的班，从第一到第四册都有可能。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3342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C11E39-36E7-D0E8-B48E-1157F9527339}"/>
              </a:ext>
            </a:extLst>
          </p:cNvPr>
          <p:cNvSpPr txBox="1"/>
          <p:nvPr/>
        </p:nvSpPr>
        <p:spPr>
          <a:xfrm>
            <a:off x="904462" y="367749"/>
            <a:ext cx="6788425" cy="6098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CN" altLang="en-US" b="1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师资</a:t>
            </a:r>
            <a:endParaRPr lang="en-GB" altLang="zh-CN" b="1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CN" b="1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陈倩丽</a:t>
            </a:r>
            <a:r>
              <a:rPr lang="en-GB" b="1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(Jenny Chen)</a:t>
            </a:r>
            <a:r>
              <a:rPr lang="zh-CN" b="1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，原卑尔根孔子学院教师，执教于卑尔根大学。专业从事中文、对外汉语教学和中英文翻译三十年。</a:t>
            </a:r>
            <a:endParaRPr lang="en-GB" altLang="zh-CN" b="1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CN" altLang="en-US" kern="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教材</a:t>
            </a:r>
            <a:endParaRPr lang="en-GB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CN" altLang="en-US" b="1" kern="100" dirty="0">
                <a:solidFill>
                  <a:srgbClr val="202046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采用海外华人使用最广泛的、国务院侨办组织暨南大学雄厚师资为华人量身定制的</a:t>
            </a:r>
            <a:r>
              <a:rPr lang="en-US" altLang="zh-CN" b="1" kern="100" dirty="0">
                <a:solidFill>
                  <a:srgbClr val="202046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《</a:t>
            </a:r>
            <a:r>
              <a:rPr lang="zh-CN" altLang="en-US" b="1" kern="100" dirty="0">
                <a:solidFill>
                  <a:srgbClr val="202046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中文</a:t>
            </a:r>
            <a:r>
              <a:rPr lang="en-US" altLang="zh-CN" b="1" kern="100" dirty="0">
                <a:solidFill>
                  <a:srgbClr val="202046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》</a:t>
            </a:r>
            <a:r>
              <a:rPr lang="zh-CN" altLang="en-US" b="1" kern="100" dirty="0">
                <a:solidFill>
                  <a:srgbClr val="202046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教材，着重解决</a:t>
            </a:r>
            <a:r>
              <a:rPr lang="en-GB" b="1" kern="100" dirty="0">
                <a:solidFill>
                  <a:srgbClr val="202046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 “</a:t>
            </a:r>
            <a:r>
              <a:rPr lang="zh-CN" altLang="en-US" b="1" kern="100" dirty="0">
                <a:solidFill>
                  <a:srgbClr val="202046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识字通文</a:t>
            </a:r>
            <a:r>
              <a:rPr lang="en-GB" b="1" kern="100" dirty="0">
                <a:solidFill>
                  <a:srgbClr val="202046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”</a:t>
            </a:r>
            <a:r>
              <a:rPr lang="zh-CN" altLang="en-US" b="1" kern="100" dirty="0">
                <a:solidFill>
                  <a:srgbClr val="202046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的问题。全部教材、练习册可在网上免费下载。</a:t>
            </a:r>
            <a:endParaRPr lang="en-GB" altLang="zh-CN" b="1" kern="100" dirty="0">
              <a:solidFill>
                <a:srgbClr val="202046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altLang="zh-CN" b="1" kern="100" dirty="0">
              <a:solidFill>
                <a:srgbClr val="002060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CN" altLang="en-US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课程组成</a:t>
            </a:r>
            <a:endParaRPr lang="en-GB" kern="100" dirty="0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CN" b="1" kern="100" spc="1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  <a:cs typeface="Microsoft YaHei" panose="020B0503020204020204" pitchFamily="34" charset="-122"/>
              </a:rPr>
              <a:t>周末一小时课</a:t>
            </a:r>
            <a:r>
              <a:rPr lang="zh-CN" altLang="en-US" b="1" kern="100" spc="10" dirty="0">
                <a:solidFill>
                  <a:srgbClr val="00206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堂教学</a:t>
            </a:r>
            <a:r>
              <a:rPr lang="en-GB" b="1" kern="100" spc="1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DengXian" panose="02010600030101010101" pitchFamily="2" charset="-122"/>
                <a:cs typeface="Microsoft YaHei" panose="020B0503020204020204" pitchFamily="34" charset="-122"/>
              </a:rPr>
              <a:t>+</a:t>
            </a:r>
            <a:r>
              <a:rPr lang="zh-CN" altLang="en-US" b="1" kern="100" spc="10" dirty="0">
                <a:solidFill>
                  <a:srgbClr val="00206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课后练习题 </a:t>
            </a:r>
            <a:r>
              <a:rPr lang="en-GB" b="1" kern="100" spc="10" dirty="0">
                <a:solidFill>
                  <a:srgbClr val="00206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+ </a:t>
            </a:r>
            <a:r>
              <a:rPr lang="zh-CN" altLang="en-US" b="1" kern="100" spc="10" dirty="0">
                <a:solidFill>
                  <a:srgbClr val="002060"/>
                </a:solidFill>
                <a:latin typeface="Calibri" panose="020F0502020204030204" pitchFamily="34" charset="0"/>
                <a:ea typeface="Microsoft YaHei" panose="020B0503020204020204" pitchFamily="34" charset="-122"/>
              </a:rPr>
              <a:t>补充阅读材料和视频（供选用） </a:t>
            </a:r>
            <a:r>
              <a:rPr lang="zh-CN" b="1" kern="100" spc="1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DengXian" panose="02010600030101010101" pitchFamily="2" charset="-122"/>
                <a:cs typeface="Microsoft YaHei" panose="020B0503020204020204" pitchFamily="34" charset="-122"/>
              </a:rPr>
              <a:t>，从而解决课时少、学生水平和需求参差不齐等问题。</a:t>
            </a:r>
            <a:endParaRPr lang="en-GB" altLang="zh-CN" b="1" kern="100" spc="1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DengXian" panose="02010600030101010101" pitchFamily="2" charset="-122"/>
              <a:cs typeface="Microsoft YaHei" panose="020B0503020204020204" pitchFamily="34" charset="-12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altLang="zh-CN" b="1" kern="100" spc="1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DengXian" panose="02010600030101010101" pitchFamily="2" charset="-122"/>
              <a:cs typeface="Microsoft YaHei" panose="020B0503020204020204" pitchFamily="34" charset="-12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zh-CN" altLang="en-US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课堂教学</a:t>
            </a:r>
            <a:endParaRPr lang="en-GB" kern="100" dirty="0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sz="1800" b="1" spc="10" dirty="0">
                <a:solidFill>
                  <a:srgbClr val="002060"/>
                </a:solidFill>
                <a:effectLst/>
                <a:ea typeface="Microsoft YaHei" panose="020B0503020204020204" pitchFamily="34" charset="-122"/>
                <a:cs typeface="Microsoft YaHei" panose="020B0503020204020204" pitchFamily="34" charset="-122"/>
              </a:rPr>
              <a:t>用</a:t>
            </a:r>
            <a:r>
              <a:rPr lang="zh-CN" altLang="en-US" b="1" spc="10" dirty="0">
                <a:solidFill>
                  <a:srgbClr val="002060"/>
                </a:solidFill>
                <a:ea typeface="Microsoft YaHei" panose="020B0503020204020204" pitchFamily="34" charset="-122"/>
                <a:cs typeface="Microsoft YaHei" panose="020B0503020204020204" pitchFamily="34" charset="-122"/>
              </a:rPr>
              <a:t>课件大量</a:t>
            </a:r>
            <a:r>
              <a:rPr lang="zh-CN" altLang="en-US" sz="1800" b="1" spc="10" dirty="0">
                <a:solidFill>
                  <a:srgbClr val="002060"/>
                </a:solidFill>
                <a:effectLst/>
                <a:ea typeface="Microsoft YaHei" panose="020B0503020204020204" pitchFamily="34" charset="-122"/>
                <a:cs typeface="Microsoft YaHei" panose="020B0503020204020204" pitchFamily="34" charset="-122"/>
              </a:rPr>
              <a:t>展现</a:t>
            </a:r>
            <a:r>
              <a:rPr lang="zh-CN" sz="1800" b="1" spc="10" dirty="0">
                <a:solidFill>
                  <a:srgbClr val="002060"/>
                </a:solidFill>
                <a:effectLst/>
                <a:ea typeface="Microsoft YaHei" panose="020B0503020204020204" pitchFamily="34" charset="-122"/>
                <a:cs typeface="Microsoft YaHei" panose="020B0503020204020204" pitchFamily="34" charset="-122"/>
              </a:rPr>
              <a:t>文字</a:t>
            </a:r>
            <a:r>
              <a:rPr lang="zh-CN" altLang="en-US" sz="1800" b="1" spc="10" dirty="0">
                <a:solidFill>
                  <a:srgbClr val="002060"/>
                </a:solidFill>
                <a:effectLst/>
                <a:ea typeface="Microsoft YaHei" panose="020B0503020204020204" pitchFamily="34" charset="-122"/>
                <a:cs typeface="Microsoft YaHei" panose="020B0503020204020204" pitchFamily="34" charset="-122"/>
              </a:rPr>
              <a:t>和图片等内容</a:t>
            </a:r>
            <a:r>
              <a:rPr lang="zh-CN" sz="1800" b="1" spc="10" dirty="0">
                <a:solidFill>
                  <a:srgbClr val="002060"/>
                </a:solidFill>
                <a:effectLst/>
                <a:ea typeface="Microsoft YaHei" panose="020B0503020204020204" pitchFamily="34" charset="-122"/>
                <a:cs typeface="Microsoft YaHei" panose="020B0503020204020204" pitchFamily="34" charset="-122"/>
              </a:rPr>
              <a:t>，通过视觉</a:t>
            </a:r>
            <a:r>
              <a:rPr lang="zh-CN" altLang="en-US" sz="1800" b="1" spc="10" dirty="0">
                <a:solidFill>
                  <a:srgbClr val="002060"/>
                </a:solidFill>
                <a:effectLst/>
                <a:ea typeface="Microsoft YaHei" panose="020B0503020204020204" pitchFamily="34" charset="-122"/>
                <a:cs typeface="Microsoft YaHei" panose="020B0503020204020204" pitchFamily="34" charset="-122"/>
              </a:rPr>
              <a:t>助力</a:t>
            </a:r>
            <a:r>
              <a:rPr lang="zh-CN" sz="1800" b="1" spc="10" dirty="0">
                <a:solidFill>
                  <a:srgbClr val="002060"/>
                </a:solidFill>
                <a:effectLst/>
                <a:ea typeface="Microsoft YaHei" panose="020B0503020204020204" pitchFamily="34" charset="-122"/>
                <a:cs typeface="Microsoft YaHei" panose="020B0503020204020204" pitchFamily="34" charset="-122"/>
              </a:rPr>
              <a:t>理解和记忆</a:t>
            </a:r>
            <a:r>
              <a:rPr lang="zh-CN" altLang="en-US" sz="1800" b="1" spc="10" dirty="0">
                <a:solidFill>
                  <a:srgbClr val="002060"/>
                </a:solidFill>
                <a:effectLst/>
                <a:ea typeface="Microsoft YaHei" panose="020B0503020204020204" pitchFamily="34" charset="-122"/>
                <a:cs typeface="Microsoft YaHei" panose="020B0503020204020204" pitchFamily="34" charset="-122"/>
              </a:rPr>
              <a:t>，达到</a:t>
            </a:r>
            <a:r>
              <a:rPr lang="zh-CN" altLang="en-US" b="1" spc="10" dirty="0">
                <a:solidFill>
                  <a:srgbClr val="002060"/>
                </a:solidFill>
                <a:ea typeface="Microsoft YaHei" panose="020B0503020204020204" pitchFamily="34" charset="-122"/>
                <a:cs typeface="Microsoft YaHei" panose="020B0503020204020204" pitchFamily="34" charset="-122"/>
              </a:rPr>
              <a:t>“识字”目标。包括图片、儿歌、故事视频、游戏等，既能反复展示文字，又</a:t>
            </a:r>
            <a:r>
              <a:rPr lang="zh-CN" sz="1800" b="1" spc="10" dirty="0">
                <a:solidFill>
                  <a:srgbClr val="002060"/>
                </a:solidFill>
                <a:effectLst/>
                <a:ea typeface="Microsoft YaHei" panose="020B0503020204020204" pitchFamily="34" charset="-122"/>
                <a:cs typeface="Microsoft YaHei" panose="020B0503020204020204" pitchFamily="34" charset="-122"/>
              </a:rPr>
              <a:t>生动有趣。</a:t>
            </a:r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877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picture containing food, bowl, soup, noodle&#10;&#10;Description automatically generated">
            <a:extLst>
              <a:ext uri="{FF2B5EF4-FFF2-40B4-BE49-F238E27FC236}">
                <a16:creationId xmlns:a16="http://schemas.microsoft.com/office/drawing/2014/main" id="{0673E435-3312-49AD-C196-8750DF8A1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6" y="1354659"/>
            <a:ext cx="32670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图片 3" descr="3-7-12捉">
            <a:extLst>
              <a:ext uri="{FF2B5EF4-FFF2-40B4-BE49-F238E27FC236}">
                <a16:creationId xmlns:a16="http://schemas.microsoft.com/office/drawing/2014/main" id="{D92317C0-7018-12AE-465C-640134530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569" y="1254767"/>
            <a:ext cx="1676400" cy="230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cartoon of two boys holding hands&#10;&#10;Description automatically generated with low confidence">
            <a:extLst>
              <a:ext uri="{FF2B5EF4-FFF2-40B4-BE49-F238E27FC236}">
                <a16:creationId xmlns:a16="http://schemas.microsoft.com/office/drawing/2014/main" id="{9F69B2C4-7939-AB41-B869-41E76A8CA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68" y="3882576"/>
            <a:ext cx="1551289" cy="22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A picture containing drawing, clipart, illustration, cartoon&#10;&#10;Description automatically generated">
            <a:extLst>
              <a:ext uri="{FF2B5EF4-FFF2-40B4-BE49-F238E27FC236}">
                <a16:creationId xmlns:a16="http://schemas.microsoft.com/office/drawing/2014/main" id="{5B22EFCF-F23D-955B-4799-56665A949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717" y="4038601"/>
            <a:ext cx="1451097" cy="221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12F26E16-965D-4B11-877E-489B88B69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090A560F-1CC9-E3DD-3B44-6642EDFF3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2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2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Microsoft YaHei" panose="020B0503020204020204" pitchFamily="34" charset="-122"/>
              </a:rPr>
              <a:t>                   </a:t>
            </a: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A309D87-7682-B152-7E22-B79726A34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057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2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Microsoft YaHei" panose="020B0503020204020204" pitchFamily="34" charset="-122"/>
              </a:rPr>
              <a:t>                                       </a:t>
            </a: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9EB89FA9-56EA-8D88-FE16-F82568C62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489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7B11D3-8B23-F598-6B5B-E57238F44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532" y="-54351"/>
            <a:ext cx="7193911" cy="883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0B99B-8AA5-A093-B9C5-936A9F959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4056" y="4159936"/>
            <a:ext cx="1831693" cy="2519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3B02D5-825B-2C47-2B05-C89816DECD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843" y="4275847"/>
            <a:ext cx="1450974" cy="1999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2C38CE-73FE-89EA-E52F-640ACB3C3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6937" y="1254767"/>
            <a:ext cx="1542422" cy="21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13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C4EA2C-265A-A4F6-964A-142066F4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400" y="428336"/>
            <a:ext cx="1831895" cy="252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C3CE6-7054-FF04-840B-7E3823BB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35" y="507106"/>
            <a:ext cx="1694583" cy="2332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C86E2B-6A8D-586F-9C3E-250622C81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231" y="431664"/>
            <a:ext cx="1831895" cy="2521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42403E-505D-7F26-93C5-2CBD6343D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8723" y="507106"/>
            <a:ext cx="1774411" cy="24459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73DE9-393E-C115-DFD6-F7F7690A3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955" y="4161105"/>
            <a:ext cx="1647406" cy="22685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09C005-F64D-8FAD-FCC3-D73F7BF0D4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7724" y="4160004"/>
            <a:ext cx="1647406" cy="2269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2381DE-2D14-264D-3B67-48D625276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8231" y="4263886"/>
            <a:ext cx="1572809" cy="21645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7E5B2A-B342-5316-1660-43D508FF1D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5136" y="3982514"/>
            <a:ext cx="1878831" cy="244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92" y="1503832"/>
            <a:ext cx="1277151" cy="1537794"/>
          </a:xfrm>
          <a:prstGeom prst="rect">
            <a:avLst/>
          </a:prstGeom>
        </p:spPr>
      </p:pic>
      <p:pic>
        <p:nvPicPr>
          <p:cNvPr id="4" name="图片 3" descr="1-10-5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21" y="1821332"/>
            <a:ext cx="2428240" cy="33426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17118" y="1821332"/>
            <a:ext cx="74936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48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书包</a:t>
            </a:r>
            <a:r>
              <a:rPr lang="en-US" altLang="zh-CN" sz="48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面包</a:t>
            </a:r>
            <a:r>
              <a:rPr lang="en-US" altLang="zh-CN" sz="48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</a:t>
            </a:r>
            <a:r>
              <a:rPr lang="zh-CN" altLang="en-US" sz="48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包子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879" y="3270226"/>
            <a:ext cx="1570228" cy="16794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504" y="3608508"/>
            <a:ext cx="1824773" cy="11964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1011" y="3286117"/>
            <a:ext cx="1825021" cy="1350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A5EA6F-3E84-A9E1-84CB-3D01F85058AF}"/>
              </a:ext>
            </a:extLst>
          </p:cNvPr>
          <p:cNvSpPr txBox="1"/>
          <p:nvPr/>
        </p:nvSpPr>
        <p:spPr>
          <a:xfrm>
            <a:off x="382462" y="284991"/>
            <a:ext cx="9129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通过多个词语来学习生字，能理解用法，又助力记忆</a:t>
            </a:r>
            <a:endParaRPr lang="en-GB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D7CCBA-AE56-37C2-415E-E761419A2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022" y="1809551"/>
            <a:ext cx="5750949" cy="4093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E888A2-224C-3BFC-925C-AF9EDA13D48E}"/>
              </a:ext>
            </a:extLst>
          </p:cNvPr>
          <p:cNvSpPr txBox="1"/>
          <p:nvPr/>
        </p:nvSpPr>
        <p:spPr>
          <a:xfrm>
            <a:off x="2191022" y="477499"/>
            <a:ext cx="91763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新字与旧字结合组成更多词语，</a:t>
            </a:r>
            <a:endParaRPr lang="en-GB" altLang="zh-CN" sz="2800" dirty="0"/>
          </a:p>
          <a:p>
            <a:r>
              <a:rPr lang="zh-CN" altLang="en-US" sz="2800" dirty="0"/>
              <a:t>既能几倍增长新词汇，又能复习旧字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5302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E5B8B9-04B4-7D89-88CC-76E63883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21" y="310605"/>
            <a:ext cx="4647380" cy="30903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805FD6-933E-A4F6-0350-5D3F1E007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510859"/>
            <a:ext cx="4797287" cy="2698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0F2A53-5CE3-3C11-B1EB-E771D2E7F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37" y="3779072"/>
            <a:ext cx="4647380" cy="2611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30716-01DF-C09B-345F-E14619CD3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779072"/>
            <a:ext cx="4937263" cy="2568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DE9947-D85F-742F-6908-D0BA91EF9732}"/>
              </a:ext>
            </a:extLst>
          </p:cNvPr>
          <p:cNvSpPr txBox="1"/>
          <p:nvPr/>
        </p:nvSpPr>
        <p:spPr>
          <a:xfrm>
            <a:off x="3478696" y="3357842"/>
            <a:ext cx="691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用玩游戏的形式认读字词，生动有趣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18437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02FE1E-A531-B1EE-8DDC-3E545AA6D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18" y="260119"/>
            <a:ext cx="4831234" cy="2849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340D40-EE88-8E00-8425-7CB11BFDD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75" y="3593616"/>
            <a:ext cx="5066196" cy="2849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5686C-3B0C-2431-E235-03B0D8EBB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87" y="260119"/>
            <a:ext cx="5066196" cy="2849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191E89-4258-9314-C337-254900FAB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56" y="3593617"/>
            <a:ext cx="4850296" cy="27282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D94F74-25C1-C93A-737E-88F208EE4608}"/>
              </a:ext>
            </a:extLst>
          </p:cNvPr>
          <p:cNvSpPr txBox="1"/>
          <p:nvPr/>
        </p:nvSpPr>
        <p:spPr>
          <a:xfrm>
            <a:off x="3826565" y="3169489"/>
            <a:ext cx="691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用玩游戏的形式检查是否能认读字词，生动有趣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8443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964B99-8C34-E2BC-6E41-E06CC474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78" y="220756"/>
            <a:ext cx="4948502" cy="32678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65A38-B4B4-8DF1-1D5B-9CDD5DECD59F}"/>
              </a:ext>
            </a:extLst>
          </p:cNvPr>
          <p:cNvSpPr txBox="1"/>
          <p:nvPr/>
        </p:nvSpPr>
        <p:spPr>
          <a:xfrm>
            <a:off x="606613" y="3873172"/>
            <a:ext cx="61887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用视频，同时能听到读音、展示场景（帮助理解）、看到汉字（帮助记忆），生动且高效。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A8015-460A-FCB6-A0FE-08BAE877E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29" y="104720"/>
            <a:ext cx="4456562" cy="2499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38204-36AC-C5FB-23F2-63EFE5335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166" y="3488635"/>
            <a:ext cx="3725002" cy="2111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4D1855-BDA7-433A-9579-D5CCE68EB9A2}"/>
              </a:ext>
            </a:extLst>
          </p:cNvPr>
          <p:cNvSpPr txBox="1"/>
          <p:nvPr/>
        </p:nvSpPr>
        <p:spPr>
          <a:xfrm>
            <a:off x="6886166" y="282960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视频唱儿歌、讲故事，生动有趣。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8293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345</Words>
  <Application>Microsoft Office PowerPoint</Application>
  <PresentationFormat>Widescreen</PresentationFormat>
  <Paragraphs>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楷体</vt:lpstr>
      <vt:lpstr>楷体</vt:lpstr>
      <vt:lpstr>Microsoft YaHei</vt:lpstr>
      <vt:lpstr>Arial</vt:lpstr>
      <vt:lpstr>Calibri</vt:lpstr>
      <vt:lpstr>Calibri Light</vt:lpstr>
      <vt:lpstr>Office Theme</vt:lpstr>
      <vt:lpstr>华裔《中文》课程介绍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多种练习题，帮助掌握课文和重点句型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Jenny</dc:creator>
  <cp:lastModifiedBy>Chen Jenny</cp:lastModifiedBy>
  <cp:revision>1</cp:revision>
  <dcterms:created xsi:type="dcterms:W3CDTF">2023-05-11T08:55:56Z</dcterms:created>
  <dcterms:modified xsi:type="dcterms:W3CDTF">2023-05-27T18:30:40Z</dcterms:modified>
</cp:coreProperties>
</file>